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6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06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008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7738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3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382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8284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4598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295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6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77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627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94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93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00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00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39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DCCC8-A6FB-4E62-8EFB-A9967C5809CA}" type="datetimeFigureOut">
              <a:rPr lang="de-DE" smtClean="0"/>
              <a:t>13.06.2024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7D01E-4FE1-4204-809E-BBA7D66A9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48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chultes@hsu-hh.d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melanie.henning@hsu-hh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1E90D-C57F-490D-A369-D9EEA5BCB3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ENGLISH FOR </a:t>
            </a:r>
            <a:r>
              <a:rPr lang="de-DE" dirty="0" err="1"/>
              <a:t>education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DEC1F35-43D5-47AC-BAA2-E3E5A135B567}"/>
              </a:ext>
            </a:extLst>
          </p:cNvPr>
          <p:cNvSpPr txBox="1"/>
          <p:nvPr/>
        </p:nvSpPr>
        <p:spPr>
          <a:xfrm>
            <a:off x="4733287" y="4065224"/>
            <a:ext cx="27254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/>
              <a:t>Course Leader </a:t>
            </a:r>
            <a:br>
              <a:rPr lang="de-DE" sz="2800" dirty="0"/>
            </a:br>
            <a:r>
              <a:rPr lang="de-DE" sz="2800" dirty="0"/>
              <a:t>Sylke Schulte</a:t>
            </a:r>
          </a:p>
        </p:txBody>
      </p:sp>
    </p:spTree>
    <p:extLst>
      <p:ext uri="{BB962C8B-B14F-4D97-AF65-F5344CB8AC3E}">
        <p14:creationId xmlns:p14="http://schemas.microsoft.com/office/powerpoint/2010/main" val="30892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BEAFDA-2BFA-4C34-B234-68601DD9E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English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module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01800E-2110-4CE1-8147-62346733C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effectLst/>
              </a:rPr>
              <a:t>“Education is the most powerful weapon which you can use to change the world.”</a:t>
            </a:r>
          </a:p>
          <a:p>
            <a:pPr marL="0" indent="0" algn="ctr">
              <a:buNone/>
            </a:pPr>
            <a:r>
              <a:rPr lang="en-US" sz="3200" dirty="0">
                <a:effectLst/>
              </a:rPr>
              <a:t>Nelson Mandela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78285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4F7B92-EB67-45CC-B0DD-B38680DB0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Course content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D1EE08-6D08-4397-BE6C-200FB73C4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course will focus on psychological, sociological and philosophical challenges in education in the 21th century.</a:t>
            </a:r>
            <a:endParaRPr lang="en-IE" dirty="0"/>
          </a:p>
          <a:p>
            <a:r>
              <a:rPr lang="en-IE" dirty="0"/>
              <a:t>Communication processes</a:t>
            </a:r>
          </a:p>
          <a:p>
            <a:r>
              <a:rPr lang="en-IE" dirty="0"/>
              <a:t>Concepts and components of identity</a:t>
            </a:r>
          </a:p>
          <a:p>
            <a:r>
              <a:rPr lang="en-IE" dirty="0"/>
              <a:t>Forms of bias</a:t>
            </a:r>
          </a:p>
          <a:p>
            <a:r>
              <a:rPr lang="en-IE" dirty="0"/>
              <a:t>Diversity</a:t>
            </a:r>
          </a:p>
          <a:p>
            <a:r>
              <a:rPr lang="en-IE" dirty="0"/>
              <a:t>Social movements</a:t>
            </a:r>
          </a:p>
        </p:txBody>
      </p:sp>
    </p:spTree>
    <p:extLst>
      <p:ext uri="{BB962C8B-B14F-4D97-AF65-F5344CB8AC3E}">
        <p14:creationId xmlns:p14="http://schemas.microsoft.com/office/powerpoint/2010/main" val="305876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B8BB6-EBDC-4847-B98E-07AAC7283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I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B95C8E-586B-4399-A0B9-B12D44E7B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You may be an educational science or psychology student and interested in the course themes.</a:t>
            </a:r>
          </a:p>
          <a:p>
            <a:r>
              <a:rPr lang="en-GB" dirty="0"/>
              <a:t>Everyone is welcome though. No previous knowledge is required.</a:t>
            </a:r>
          </a:p>
          <a:p>
            <a:r>
              <a:rPr lang="en-GB" dirty="0"/>
              <a:t>You may want to improve your English skills, expand your vocabulary and review grammatical structures.</a:t>
            </a:r>
          </a:p>
          <a:p>
            <a:r>
              <a:rPr lang="en-GB" dirty="0"/>
              <a:t> You may want to read about, understand and discuss a broad range of topics.</a:t>
            </a:r>
          </a:p>
          <a:p>
            <a:r>
              <a:rPr lang="en-GB" dirty="0"/>
              <a:t>You are a critical thinker and enjoy lively debates.</a:t>
            </a:r>
          </a:p>
          <a:p>
            <a:r>
              <a:rPr lang="en-GB" dirty="0"/>
              <a:t>You want to know more about the language of education and psychology in English and discuss the fields’ challenges in the 21th century.</a:t>
            </a:r>
          </a:p>
        </p:txBody>
      </p:sp>
    </p:spTree>
    <p:extLst>
      <p:ext uri="{BB962C8B-B14F-4D97-AF65-F5344CB8AC3E}">
        <p14:creationId xmlns:p14="http://schemas.microsoft.com/office/powerpoint/2010/main" val="149355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1CAF33-FF7C-45F0-9B76-5EF30366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err="1"/>
              <a:t>Methodology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602F31-7A77-4AD0-A264-53ACFB5AD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Reading, watching and listening to relevant source material provided by the course leader</a:t>
            </a:r>
          </a:p>
          <a:p>
            <a:r>
              <a:rPr lang="en-GB" dirty="0"/>
              <a:t>Writing an ongoing portfolio </a:t>
            </a:r>
          </a:p>
          <a:p>
            <a:r>
              <a:rPr lang="en-GB" dirty="0"/>
              <a:t>Taking part in regular debates and discussions</a:t>
            </a:r>
          </a:p>
          <a:p>
            <a:r>
              <a:rPr lang="en-GB" dirty="0"/>
              <a:t>Defining and analysing key issues</a:t>
            </a:r>
          </a:p>
          <a:p>
            <a:r>
              <a:rPr lang="en-GB" dirty="0"/>
              <a:t>Looking at practical examples, current challenges and solutions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873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56049-74B2-4277-840C-A7AD4728E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err="1"/>
              <a:t>Practical</a:t>
            </a:r>
            <a:r>
              <a:rPr lang="de-DE" dirty="0"/>
              <a:t> Details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987DB-4E92-44CB-81FD-FC6D5D4CB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Course </a:t>
            </a:r>
            <a:r>
              <a:rPr lang="de-DE" dirty="0" err="1"/>
              <a:t>leader</a:t>
            </a:r>
            <a:r>
              <a:rPr lang="de-DE" dirty="0"/>
              <a:t>: Sylke Schulte, Room 1125, </a:t>
            </a:r>
            <a:r>
              <a:rPr lang="de-DE" dirty="0" err="1"/>
              <a:t>e-mail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schultes@hsu-hh.de</a:t>
            </a:r>
            <a:endParaRPr lang="de-DE" dirty="0"/>
          </a:p>
          <a:p>
            <a:r>
              <a:rPr lang="en-US" dirty="0"/>
              <a:t>With this course you can attain 4 credit points towards your Bachelor, refresh</a:t>
            </a:r>
            <a:br>
              <a:rPr lang="en-US" dirty="0"/>
            </a:br>
            <a:r>
              <a:rPr lang="en-US" dirty="0"/>
              <a:t>your SLP or simply improve your English.</a:t>
            </a:r>
          </a:p>
          <a:p>
            <a:r>
              <a:rPr lang="en-US" dirty="0"/>
              <a:t>Entry requirement: SLP of 3332</a:t>
            </a:r>
          </a:p>
          <a:p>
            <a:r>
              <a:rPr lang="en-US" dirty="0"/>
              <a:t>Hours: 3 terms (autumn 2024, winter 2025 and spring 2025)</a:t>
            </a:r>
          </a:p>
          <a:p>
            <a:r>
              <a:rPr lang="en-US" dirty="0"/>
              <a:t>Mondays 11:30-13:00; room 1156a</a:t>
            </a:r>
          </a:p>
          <a:p>
            <a:r>
              <a:rPr lang="en-US" dirty="0"/>
              <a:t>Maximum of number of students: 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1228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4C8C6-1769-4A86-BEF9-B227D9DB8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Bachelor </a:t>
            </a:r>
            <a:r>
              <a:rPr lang="de-DE" dirty="0" err="1"/>
              <a:t>credit</a:t>
            </a:r>
            <a:r>
              <a:rPr lang="de-DE" dirty="0"/>
              <a:t> </a:t>
            </a:r>
            <a:r>
              <a:rPr lang="de-DE" dirty="0" err="1"/>
              <a:t>points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BE77F9-A5FB-407B-AFC2-C0297645D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To obtain your 4 Credit Points, you must:</a:t>
            </a:r>
          </a:p>
          <a:p>
            <a:r>
              <a:rPr lang="en-GB" dirty="0"/>
              <a:t>Attend class regularly and do the class work assigned</a:t>
            </a:r>
          </a:p>
          <a:p>
            <a:r>
              <a:rPr lang="en-GB" dirty="0"/>
              <a:t>Achieve at least a level 3 in oral and writing skills</a:t>
            </a:r>
          </a:p>
          <a:p>
            <a:r>
              <a:rPr lang="en-GB" dirty="0"/>
              <a:t>Oral exam: presentation and discussion on a course related topic</a:t>
            </a:r>
          </a:p>
          <a:p>
            <a:r>
              <a:rPr lang="en-GB" dirty="0"/>
              <a:t>Written exam: continuous assessment of a writing portfolio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70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1BB1A-CE24-4C28-9F66-41D0DD9F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err="1"/>
              <a:t>How</a:t>
            </a:r>
            <a:r>
              <a:rPr lang="de-DE" dirty="0"/>
              <a:t> do I </a:t>
            </a:r>
            <a:r>
              <a:rPr lang="de-DE" dirty="0" err="1"/>
              <a:t>join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A37D2A-822A-48B6-93BB-32699F872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register for one of the courses via Campus Management (CMS), the deadline is Oct 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r>
              <a:rPr lang="en-US" dirty="0"/>
              <a:t>For all questions concerning the timetable and Campus Management please contact Dr. Novo (room 1124, novo@hsu-hh.de) or Frau Henning (</a:t>
            </a:r>
            <a:r>
              <a:rPr lang="en-US" dirty="0">
                <a:hlinkClick r:id="rId2"/>
              </a:rPr>
              <a:t>melanie.henning@hsu-hh.de</a:t>
            </a:r>
            <a:r>
              <a:rPr lang="en-US" dirty="0"/>
              <a:t>)</a:t>
            </a:r>
          </a:p>
          <a:p>
            <a:r>
              <a:rPr lang="en-US" dirty="0"/>
              <a:t>For questions about the course content, contact Sylke Schulte (schultes@hsu-hh.de)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4613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TM04033921[[fn=Damast]]</Template>
  <TotalTime>0</TotalTime>
  <Words>409</Words>
  <Application>Microsoft Office PowerPoint</Application>
  <PresentationFormat>Breitbild</PresentationFormat>
  <Paragraphs>42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ENGLISH FOR education</vt:lpstr>
      <vt:lpstr>English for education module</vt:lpstr>
      <vt:lpstr>Course content</vt:lpstr>
      <vt:lpstr>Why should I take this course?</vt:lpstr>
      <vt:lpstr>Methodology</vt:lpstr>
      <vt:lpstr>Practical Details</vt:lpstr>
      <vt:lpstr>Bachelor credit points</vt:lpstr>
      <vt:lpstr>How do I join?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education science</dc:title>
  <dc:creator>Sylke Schulte</dc:creator>
  <cp:lastModifiedBy>Sylke Schulte</cp:lastModifiedBy>
  <cp:revision>26</cp:revision>
  <dcterms:created xsi:type="dcterms:W3CDTF">2024-02-01T07:38:35Z</dcterms:created>
  <dcterms:modified xsi:type="dcterms:W3CDTF">2024-06-13T07:02:41Z</dcterms:modified>
</cp:coreProperties>
</file>